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61" r:id="rId8"/>
    <p:sldId id="264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8" autoAdjust="0"/>
    <p:restoredTop sz="95883" autoAdjust="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4262" y="639097"/>
            <a:ext cx="6791498" cy="3686015"/>
          </a:xfrm>
        </p:spPr>
        <p:txBody>
          <a:bodyPr>
            <a:normAutofit/>
          </a:bodyPr>
          <a:lstStyle/>
          <a:p>
            <a:r>
              <a:rPr lang="en-US" dirty="0"/>
              <a:t>Nandha</a:t>
            </a:r>
            <a:br>
              <a:rPr lang="en-US" dirty="0"/>
            </a:br>
            <a:r>
              <a:rPr lang="en-US" dirty="0" err="1"/>
              <a:t>gopal</a:t>
            </a:r>
            <a:r>
              <a:rPr lang="en-US" dirty="0"/>
              <a:t> M project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Namma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kadai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B60C5-1EA7-7834-E9B1-3B83E78C1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16626"/>
            <a:ext cx="10287000" cy="6596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050D0-DDED-0F9E-48CC-B21E23FC1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DD6A42-33D8-400B-29EE-A7213823E2CC}"/>
              </a:ext>
            </a:extLst>
          </p:cNvPr>
          <p:cNvSpPr txBox="1"/>
          <p:nvPr/>
        </p:nvSpPr>
        <p:spPr>
          <a:xfrm>
            <a:off x="2673398" y="2136338"/>
            <a:ext cx="82226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sell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calculate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go to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6A766-C58A-E44C-9D8D-8AD27B984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7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44ED5-2601-E5AC-E390-3F80A5B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8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91606-DF51-A20D-ADD0-72CB05CF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16626"/>
            <a:ext cx="10287000" cy="6582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050F-8058-735C-5E1A-8E16A7F5D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29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EAC7E4-61A7-BC42-5DD2-FF18492EBA26}"/>
              </a:ext>
            </a:extLst>
          </p:cNvPr>
          <p:cNvSpPr txBox="1"/>
          <p:nvPr/>
        </p:nvSpPr>
        <p:spPr>
          <a:xfrm>
            <a:off x="1884641" y="879499"/>
            <a:ext cx="87967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buy add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 some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go to dashboard</a:t>
            </a:r>
          </a:p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75877-0412-6FD5-FA9F-F3ED4C2B4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7526D9-526F-79E2-019F-8682EE546A66}"/>
              </a:ext>
            </a:extLst>
          </p:cNvPr>
          <p:cNvSpPr txBox="1"/>
          <p:nvPr/>
        </p:nvSpPr>
        <p:spPr>
          <a:xfrm>
            <a:off x="3263804" y="1491495"/>
            <a:ext cx="60971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7200" dirty="0">
                <a:latin typeface="Arial Narrow" panose="020B0606020202030204" pitchFamily="34" charset="0"/>
                <a:cs typeface="Times New Roman" panose="02020603050405020304" pitchFamily="18" charset="0"/>
              </a:rPr>
              <a:t>THANK YOU..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605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EF477-C2D8-6F84-3186-BBDFB90296A3}"/>
              </a:ext>
            </a:extLst>
          </p:cNvPr>
          <p:cNvSpPr txBox="1"/>
          <p:nvPr/>
        </p:nvSpPr>
        <p:spPr>
          <a:xfrm>
            <a:off x="646043" y="1202634"/>
            <a:ext cx="107143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need to create a user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You Login your Account and Enter to the 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Firstpage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 the Action Whatever You need</a:t>
            </a:r>
          </a:p>
        </p:txBody>
      </p:sp>
    </p:spTree>
    <p:extLst>
      <p:ext uri="{BB962C8B-B14F-4D97-AF65-F5344CB8AC3E}">
        <p14:creationId xmlns:p14="http://schemas.microsoft.com/office/powerpoint/2010/main" val="107738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14A1E-2F2A-AF0C-652A-F78A788E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8" y="143918"/>
            <a:ext cx="10287000" cy="6069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9A94C5-A386-73CE-9BB5-2BB9D77FE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B0832-DE61-5F32-148A-BD4AD6EC5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5" y="409164"/>
            <a:ext cx="10287000" cy="5664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F9FE9-136E-39AA-0F15-70B24BE2F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7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5D9B5-5D8A-8436-1EC5-6E851653DCBA}"/>
              </a:ext>
            </a:extLst>
          </p:cNvPr>
          <p:cNvSpPr txBox="1"/>
          <p:nvPr/>
        </p:nvSpPr>
        <p:spPr>
          <a:xfrm>
            <a:off x="3559878" y="2598003"/>
            <a:ext cx="4837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24669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FB1A-E220-2E8C-9D1F-A0CC3973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1" y="53175"/>
            <a:ext cx="10722969" cy="6442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726F10-D91E-6923-3C66-5E73133F1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8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EB02CF-70BD-10D6-8517-29C05DD4EE55}"/>
              </a:ext>
            </a:extLst>
          </p:cNvPr>
          <p:cNvSpPr txBox="1"/>
          <p:nvPr/>
        </p:nvSpPr>
        <p:spPr>
          <a:xfrm>
            <a:off x="2359292" y="1954443"/>
            <a:ext cx="88857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dashboard you can perform many 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History</a:t>
            </a:r>
          </a:p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8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10CBC-1805-18DE-1E64-0BC093AE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16625"/>
            <a:ext cx="10287000" cy="6505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31484B-AB7C-FD56-81CE-649F202AB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2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DB424-7B91-DBAE-E646-74368AD9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16626"/>
            <a:ext cx="10287000" cy="6568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3F6E6-3F14-61FA-B5F9-3FA9425D2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043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{FF079D54-AF92-4689-8961-906DA1170E2E}tf56160789_win32</Template>
  <TotalTime>45</TotalTime>
  <Words>73</Words>
  <Application>Microsoft Office PowerPoint</Application>
  <PresentationFormat>Widescreen</PresentationFormat>
  <Paragraphs>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Bookman Old Style</vt:lpstr>
      <vt:lpstr>Calibri</vt:lpstr>
      <vt:lpstr>Franklin Gothic Book</vt:lpstr>
      <vt:lpstr>Times New Roman</vt:lpstr>
      <vt:lpstr>Custom</vt:lpstr>
      <vt:lpstr>Nandha gopal M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Karthick kumar S project</dc:title>
  <dc:creator>BOOMER UNCLE</dc:creator>
  <cp:lastModifiedBy>NANDHAGOPAL M</cp:lastModifiedBy>
  <cp:revision>2</cp:revision>
  <dcterms:created xsi:type="dcterms:W3CDTF">2023-08-23T11:19:19Z</dcterms:created>
  <dcterms:modified xsi:type="dcterms:W3CDTF">2023-08-23T12:35:29Z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